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67" r:id="rId3"/>
    <p:sldId id="272" r:id="rId4"/>
    <p:sldId id="27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8" r:id="rId16"/>
    <p:sldId id="274" r:id="rId17"/>
    <p:sldId id="280" r:id="rId18"/>
    <p:sldId id="281" r:id="rId19"/>
    <p:sldId id="282" r:id="rId20"/>
    <p:sldId id="275" r:id="rId21"/>
    <p:sldId id="276" r:id="rId22"/>
    <p:sldId id="268" r:id="rId23"/>
    <p:sldId id="269" r:id="rId24"/>
    <p:sldId id="270" r:id="rId25"/>
    <p:sldId id="27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12" autoAdjust="0"/>
  </p:normalViewPr>
  <p:slideViewPr>
    <p:cSldViewPr snapToGrid="0">
      <p:cViewPr varScale="1">
        <p:scale>
          <a:sx n="106" d="100"/>
          <a:sy n="106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329FA-FFDC-4592-8B70-DD69920560A9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39C9A-F89E-41EC-9DAF-4969D0646D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161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39C9A-F89E-41EC-9DAF-4969D0646D1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38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6476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05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7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93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73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84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77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8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41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01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55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AC316F5-8019-47F8-AED0-7E552C0C02B1}" type="datetimeFigureOut">
              <a:rPr lang="de-DE" smtClean="0"/>
              <a:t>15.07.2022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1D6AFEA-CE4F-41E1-ABEE-45EC30343C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644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18D771D-E9BE-2C4A-E437-6A3205E97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Caveman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A12AC566-1145-1575-32CE-67059FF1D3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Von Manuel </a:t>
            </a:r>
            <a:r>
              <a:rPr lang="de-DE" dirty="0" err="1"/>
              <a:t>Sluga</a:t>
            </a:r>
            <a:r>
              <a:rPr lang="de-DE" dirty="0"/>
              <a:t>, Manuel Heckmann, Sven Ziegler und Lukas Muthsam</a:t>
            </a:r>
          </a:p>
        </p:txBody>
      </p:sp>
    </p:spTree>
    <p:extLst>
      <p:ext uri="{BB962C8B-B14F-4D97-AF65-F5344CB8AC3E}">
        <p14:creationId xmlns:p14="http://schemas.microsoft.com/office/powerpoint/2010/main" val="71781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FA16C188-F5E5-9BD4-5BA7-D2584A70A0C1}"/>
              </a:ext>
            </a:extLst>
          </p:cNvPr>
          <p:cNvSpPr/>
          <p:nvPr/>
        </p:nvSpPr>
        <p:spPr>
          <a:xfrm>
            <a:off x="-819150" y="-899886"/>
            <a:ext cx="14462579" cy="9245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F5AECB-6E5B-7F59-18EF-4B32E37FF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849014"/>
            <a:ext cx="69189765" cy="51599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FF991A2-30C7-AB33-E42A-35F3FBDA3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-1" r="75576" b="94013"/>
          <a:stretch/>
        </p:blipFill>
        <p:spPr>
          <a:xfrm>
            <a:off x="636494" y="877006"/>
            <a:ext cx="12876306" cy="513198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9565EFA-BBAD-16C1-A67C-AFE1C3454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68" t="181" r="5795" b="94010"/>
          <a:stretch/>
        </p:blipFill>
        <p:spPr>
          <a:xfrm>
            <a:off x="-819150" y="1027596"/>
            <a:ext cx="13011150" cy="49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6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2000" decel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4.72721 0.0011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6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A7B731B-23AB-7C95-E2DC-E34AC77A8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93" y="457200"/>
            <a:ext cx="558541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7C55B5A-D6C9-E2F8-4076-B6CEEBB4A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2" t="210" r="77225" b="93839"/>
          <a:stretch/>
        </p:blipFill>
        <p:spPr>
          <a:xfrm>
            <a:off x="244125" y="266700"/>
            <a:ext cx="7244847" cy="637879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2F14971-D713-229B-8006-AE1B24C5B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1062" r="2507" b="267"/>
          <a:stretch/>
        </p:blipFill>
        <p:spPr>
          <a:xfrm>
            <a:off x="244125" y="266700"/>
            <a:ext cx="7244847" cy="195897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81815E4-02D5-D5F0-87E2-A63B6714A6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t="5607" r="2441" b="1670"/>
          <a:stretch/>
        </p:blipFill>
        <p:spPr>
          <a:xfrm>
            <a:off x="7886862" y="567017"/>
            <a:ext cx="4061013" cy="48140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B81C3A8-9BF6-D01D-4CA7-BCAD2B25F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1092" r="77234" b="81665"/>
          <a:stretch/>
        </p:blipFill>
        <p:spPr>
          <a:xfrm>
            <a:off x="244124" y="-1289193"/>
            <a:ext cx="7244847" cy="78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00013 -0.967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96713 L 0.00169 -1.9421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4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A7B731B-23AB-7C95-E2DC-E34AC77A8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93" y="457200"/>
            <a:ext cx="558541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8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0D482E4-EBDB-317F-2C0E-707E3EDFA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89" r="-1749" b="3185"/>
          <a:stretch/>
        </p:blipFill>
        <p:spPr>
          <a:xfrm>
            <a:off x="0" y="-54863"/>
            <a:ext cx="12192000" cy="691286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94DE391-5D38-3919-9C8D-A084AB66EF9E}"/>
              </a:ext>
            </a:extLst>
          </p:cNvPr>
          <p:cNvSpPr>
            <a:spLocks/>
          </p:cNvSpPr>
          <p:nvPr/>
        </p:nvSpPr>
        <p:spPr>
          <a:xfrm>
            <a:off x="5528310" y="11811"/>
            <a:ext cx="2596515" cy="2190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1E749DB-55EC-CC96-F0CA-803D9FDB5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007" y="2281237"/>
            <a:ext cx="74295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2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2198 -2.59259E-6 C -0.3181 -2.59259E-6 -0.43881 0.18542 -0.43881 0.33611 L -0.43881 0.6736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40" y="3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881 0.67361 L 0.05885 0.673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8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-0.81836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2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1.02018 0.0041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0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BBBC0-CF31-6173-F966-0251B243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de-DE" dirty="0" err="1"/>
              <a:t>GenerateLevel</a:t>
            </a:r>
            <a:r>
              <a:rPr lang="de-DE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91F7CB-561E-DA90-EF19-662BF675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Überschreiben der temporären Welt (bei Tod/Restart)</a:t>
            </a:r>
          </a:p>
          <a:p>
            <a:r>
              <a:rPr lang="de-DE" dirty="0"/>
              <a:t>Starten des Endscreen, wenn keine Welt mehr vorhanden ist</a:t>
            </a:r>
          </a:p>
          <a:p>
            <a:r>
              <a:rPr lang="de-DE" dirty="0"/>
              <a:t>Setzten der Texturen (mit 2 </a:t>
            </a:r>
            <a:r>
              <a:rPr lang="de-DE" dirty="0" err="1"/>
              <a:t>for</a:t>
            </a:r>
            <a:r>
              <a:rPr lang="de-DE" dirty="0"/>
              <a:t>-Schleifen)</a:t>
            </a:r>
          </a:p>
          <a:p>
            <a:r>
              <a:rPr lang="de-DE" dirty="0"/>
              <a:t>Überprüfen ob der Spieler vorhanden, wenn nicht: </a:t>
            </a:r>
          </a:p>
          <a:p>
            <a:pPr lvl="1"/>
            <a:r>
              <a:rPr lang="de-DE" dirty="0"/>
              <a:t>Laden des vorherigen Levels (wenn nötig laden des ersten Levels)</a:t>
            </a:r>
          </a:p>
        </p:txBody>
      </p:sp>
    </p:spTree>
    <p:extLst>
      <p:ext uri="{BB962C8B-B14F-4D97-AF65-F5344CB8AC3E}">
        <p14:creationId xmlns:p14="http://schemas.microsoft.com/office/powerpoint/2010/main" val="48746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3354C-59D5-DA25-8E87-864A34DF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de-DE" dirty="0" err="1"/>
              <a:t>Texture-Changer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6A3CA2-AFAA-0064-40D5-AF58A8CD4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55" y="1783905"/>
            <a:ext cx="5004000" cy="43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5BC646-69D6-2D04-A635-E278B2A09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92" y="1783905"/>
            <a:ext cx="5004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91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3354C-59D5-DA25-8E87-864A34DF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de-DE" dirty="0" err="1"/>
              <a:t>Texture-Changer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2F46AE-4C2C-9675-AC86-127D51884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5" y="1730639"/>
            <a:ext cx="5004000" cy="43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B794DF-BA05-33D5-8BA1-94880BA1A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12" y="1732859"/>
            <a:ext cx="5004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65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A438358-489F-C21A-D14B-D6BF04C6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5" y="1730639"/>
            <a:ext cx="5004000" cy="43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C13354C-59D5-DA25-8E87-864A34DF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de-DE" dirty="0" err="1"/>
              <a:t>Texture-Changer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577824-D288-F3F7-3196-B515CBB2A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12" y="1730639"/>
            <a:ext cx="5004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1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A438358-489F-C21A-D14B-D6BF04C6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5" y="1730639"/>
            <a:ext cx="5004000" cy="43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C13354C-59D5-DA25-8E87-864A34DF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de-DE" dirty="0" err="1"/>
              <a:t>Texture-Changer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577824-D288-F3F7-3196-B515CBB2A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12" y="1730639"/>
            <a:ext cx="5004000" cy="4320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0731BA5-275C-BAED-645A-7FABF8268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5" y="1730639"/>
            <a:ext cx="5004000" cy="432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AEB75C9-1D98-51BE-024E-3644D47A5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12" y="1730639"/>
            <a:ext cx="5004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2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B1375-0BF9-E7BB-D0AF-94A5C78F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4101B9-9535-8BF9-A19E-4EC5AA3BD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Spielidee</a:t>
            </a:r>
          </a:p>
          <a:p>
            <a:r>
              <a:rPr lang="de-DE" dirty="0"/>
              <a:t>Steuerung		</a:t>
            </a:r>
          </a:p>
          <a:p>
            <a:r>
              <a:rPr lang="de-DE" dirty="0"/>
              <a:t>Quellcode</a:t>
            </a:r>
          </a:p>
          <a:p>
            <a:pPr lvl="1"/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builder</a:t>
            </a:r>
            <a:r>
              <a:rPr lang="de-DE" dirty="0"/>
              <a:t>		</a:t>
            </a:r>
          </a:p>
          <a:p>
            <a:pPr lvl="1"/>
            <a:r>
              <a:rPr lang="de-DE" dirty="0" err="1"/>
              <a:t>Texturechanger</a:t>
            </a:r>
            <a:r>
              <a:rPr lang="de-DE" dirty="0"/>
              <a:t>		 </a:t>
            </a:r>
          </a:p>
          <a:p>
            <a:pPr lvl="1"/>
            <a:r>
              <a:rPr lang="de-DE" dirty="0"/>
              <a:t>Movement-System</a:t>
            </a:r>
          </a:p>
          <a:p>
            <a:pPr lvl="1"/>
            <a:r>
              <a:rPr lang="de-DE" dirty="0"/>
              <a:t>Gegner und Geschoss	</a:t>
            </a:r>
          </a:p>
          <a:p>
            <a:r>
              <a:rPr lang="de-DE" dirty="0"/>
              <a:t>Spiel			</a:t>
            </a:r>
          </a:p>
        </p:txBody>
      </p:sp>
    </p:spTree>
    <p:extLst>
      <p:ext uri="{BB962C8B-B14F-4D97-AF65-F5344CB8AC3E}">
        <p14:creationId xmlns:p14="http://schemas.microsoft.com/office/powerpoint/2010/main" val="1270276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E3E38-12AE-E32F-DBF3-57F129F2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0"/>
            <a:ext cx="9692640" cy="1325562"/>
          </a:xfrm>
        </p:spPr>
        <p:txBody>
          <a:bodyPr/>
          <a:lstStyle/>
          <a:p>
            <a:r>
              <a:rPr lang="de-DE" dirty="0"/>
              <a:t>Movement System – Steuerung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A3DED2-93CD-F867-8604-5E78DB9C3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0" y="1825624"/>
            <a:ext cx="6984999" cy="4539343"/>
          </a:xfrm>
        </p:spPr>
        <p:txBody>
          <a:bodyPr/>
          <a:lstStyle/>
          <a:p>
            <a:r>
              <a:rPr lang="de-DE" dirty="0"/>
              <a:t>Anpassen der Geschwindigkeit bei Tastendruck</a:t>
            </a:r>
          </a:p>
          <a:p>
            <a:r>
              <a:rPr lang="de-DE" dirty="0"/>
              <a:t>Abbremsen bei keinem Tasteninput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F439B1-B470-A144-4D47-E6691E2A9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81" y="1825625"/>
            <a:ext cx="3554536" cy="45393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22BA853-CA35-F230-D592-67C97BA98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3593192"/>
            <a:ext cx="50006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72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6A592-4569-FEFE-B0EF-95ADA63A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0"/>
            <a:ext cx="9692640" cy="1325562"/>
          </a:xfrm>
        </p:spPr>
        <p:txBody>
          <a:bodyPr/>
          <a:lstStyle/>
          <a:p>
            <a:r>
              <a:rPr lang="de-DE" dirty="0"/>
              <a:t>Movement System – </a:t>
            </a:r>
            <a:r>
              <a:rPr lang="de-DE" dirty="0" err="1"/>
              <a:t>Collision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A4277-9FC9-8744-B911-43BFC404E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272" y="1806096"/>
            <a:ext cx="4478528" cy="4351337"/>
          </a:xfrm>
        </p:spPr>
        <p:txBody>
          <a:bodyPr/>
          <a:lstStyle/>
          <a:p>
            <a:r>
              <a:rPr lang="de-DE" dirty="0"/>
              <a:t>2 mal überprüft </a:t>
            </a:r>
          </a:p>
          <a:p>
            <a:pPr lvl="1"/>
            <a:r>
              <a:rPr lang="de-DE" dirty="0"/>
              <a:t>Wenn es zu spät ist </a:t>
            </a:r>
          </a:p>
          <a:p>
            <a:pPr lvl="1"/>
            <a:r>
              <a:rPr lang="de-DE" dirty="0"/>
              <a:t>Wenn es im nächsten Tick zu spät ist</a:t>
            </a:r>
          </a:p>
          <a:p>
            <a:r>
              <a:rPr lang="de-DE" dirty="0"/>
              <a:t>X und Y Kollisionen analog 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2B0E426-61F5-B7B6-7D97-7BA27DEF8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6" r="3669"/>
          <a:stretch/>
        </p:blipFill>
        <p:spPr>
          <a:xfrm>
            <a:off x="587828" y="3269005"/>
            <a:ext cx="4862711" cy="2888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D22C4F9-27CA-7224-5440-9E32A583B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4" b="2527"/>
          <a:stretch/>
        </p:blipFill>
        <p:spPr>
          <a:xfrm>
            <a:off x="587830" y="1691322"/>
            <a:ext cx="4862710" cy="1374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4F3239-AEF8-7CBD-AAEA-37934EE00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04" t="10666" r="11097"/>
          <a:stretch/>
        </p:blipFill>
        <p:spPr>
          <a:xfrm>
            <a:off x="6096000" y="5221442"/>
            <a:ext cx="2247900" cy="935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34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597A2E-0ED1-C1D8-C681-6E25167A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ENEMY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BF936C-45DD-3C92-8667-0C570A2BF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807277" y="2532789"/>
            <a:ext cx="7658655" cy="3959450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33F09AB-8A5C-2506-058C-27252DD10934}"/>
              </a:ext>
            </a:extLst>
          </p:cNvPr>
          <p:cNvSpPr txBox="1"/>
          <p:nvPr/>
        </p:nvSpPr>
        <p:spPr>
          <a:xfrm>
            <a:off x="600051" y="1788890"/>
            <a:ext cx="3346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Bewegung des Gegners</a:t>
            </a:r>
          </a:p>
          <a:p>
            <a:pPr marL="285750" indent="-285750">
              <a:buFontTx/>
              <a:buChar char="-"/>
            </a:pPr>
            <a:r>
              <a:rPr lang="de-DE" dirty="0"/>
              <a:t>Veränderbare Geschwindigkeit</a:t>
            </a:r>
          </a:p>
        </p:txBody>
      </p:sp>
    </p:spTree>
    <p:extLst>
      <p:ext uri="{BB962C8B-B14F-4D97-AF65-F5344CB8AC3E}">
        <p14:creationId xmlns:p14="http://schemas.microsoft.com/office/powerpoint/2010/main" val="3883976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0CD66-FC19-EB90-BE25-D3C0141C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GESCHOSS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935638D-9D5D-9059-7CC6-791F7CC6C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018291" y="3248069"/>
            <a:ext cx="8594725" cy="2732000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1DC0C75-603F-4808-DFCB-AFE469186FEC}"/>
              </a:ext>
            </a:extLst>
          </p:cNvPr>
          <p:cNvSpPr txBox="1"/>
          <p:nvPr/>
        </p:nvSpPr>
        <p:spPr>
          <a:xfrm>
            <a:off x="974559" y="2400300"/>
            <a:ext cx="456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Berührung des Geschosses mit dem Gegner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Auslöschung des Gegners</a:t>
            </a:r>
          </a:p>
        </p:txBody>
      </p:sp>
    </p:spTree>
    <p:extLst>
      <p:ext uri="{BB962C8B-B14F-4D97-AF65-F5344CB8AC3E}">
        <p14:creationId xmlns:p14="http://schemas.microsoft.com/office/powerpoint/2010/main" val="2096840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608663-524D-7F99-8C04-EF7FFD576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71" y="1253331"/>
            <a:ext cx="3847321" cy="435133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0C263C-6BA1-B359-8AFE-6EA5DEDFF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08" y="4197557"/>
            <a:ext cx="5372850" cy="177189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0A42C1-0FA1-D02D-D7A6-4E22277A3DC6}"/>
              </a:ext>
            </a:extLst>
          </p:cNvPr>
          <p:cNvSpPr txBox="1"/>
          <p:nvPr/>
        </p:nvSpPr>
        <p:spPr>
          <a:xfrm>
            <a:off x="1732548" y="2657243"/>
            <a:ext cx="4781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Bewegung des Geschosses</a:t>
            </a:r>
          </a:p>
          <a:p>
            <a:pPr marL="285750" indent="-285750">
              <a:buFontTx/>
              <a:buChar char="-"/>
            </a:pPr>
            <a:r>
              <a:rPr lang="de-DE" dirty="0"/>
              <a:t>Verschwinden nach Aufprall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 Tod des Spielers verschwinden der Gegner</a:t>
            </a:r>
          </a:p>
        </p:txBody>
      </p:sp>
    </p:spTree>
    <p:extLst>
      <p:ext uri="{BB962C8B-B14F-4D97-AF65-F5344CB8AC3E}">
        <p14:creationId xmlns:p14="http://schemas.microsoft.com/office/powerpoint/2010/main" val="4226323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1FB51-DBC4-FF08-FEF5-0326DFBD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PLAYER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D450381-34CA-83A6-EFC1-03E8F2319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47"/>
          <a:stretch/>
        </p:blipFill>
        <p:spPr>
          <a:xfrm>
            <a:off x="5262146" y="2484521"/>
            <a:ext cx="6294854" cy="2790175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3EC1802-4C17-2942-73FE-F39FC3168BD1}"/>
              </a:ext>
            </a:extLst>
          </p:cNvPr>
          <p:cNvSpPr txBox="1"/>
          <p:nvPr/>
        </p:nvSpPr>
        <p:spPr>
          <a:xfrm>
            <a:off x="968542" y="2484521"/>
            <a:ext cx="26332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Berührung des Spielers</a:t>
            </a:r>
            <a:br>
              <a:rPr lang="de-DE" dirty="0"/>
            </a:br>
            <a:r>
              <a:rPr lang="de-DE" dirty="0"/>
              <a:t>mit dem Gegner</a:t>
            </a:r>
          </a:p>
          <a:p>
            <a:pPr marL="285750" indent="-285750">
              <a:buFontTx/>
              <a:buChar char="-"/>
            </a:pPr>
            <a:r>
              <a:rPr lang="de-DE" dirty="0"/>
              <a:t>Tod des Spielers</a:t>
            </a:r>
          </a:p>
          <a:p>
            <a:pPr marL="285750" indent="-285750">
              <a:buFontTx/>
              <a:buChar char="-"/>
            </a:pPr>
            <a:r>
              <a:rPr lang="de-DE" dirty="0"/>
              <a:t>Level-Restart</a:t>
            </a:r>
          </a:p>
          <a:p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4993460-91DB-ACCF-E854-0FFDF88E9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60" y="4602774"/>
            <a:ext cx="2600688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1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37868-7A3E-E27F-735C-27CC1355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B4DBC-94D4-1976-FB8F-19E664AC7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Jump and Run durch eine Höhle </a:t>
            </a:r>
          </a:p>
          <a:p>
            <a:r>
              <a:rPr lang="de-DE" dirty="0"/>
              <a:t>Feinde eliminieren </a:t>
            </a:r>
          </a:p>
          <a:p>
            <a:r>
              <a:rPr lang="de-DE" dirty="0"/>
              <a:t>Level Design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4188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1446A-1CF4-1243-7908-74AA721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Steuerung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88CDC-E97A-6773-80D8-48AD5A7A4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a/d: links/rechts bewegen</a:t>
            </a:r>
          </a:p>
          <a:p>
            <a:r>
              <a:rPr lang="de-DE" dirty="0"/>
              <a:t>Space: springen (je länger gehalten wird desto höher der Sprung)</a:t>
            </a:r>
          </a:p>
          <a:p>
            <a:r>
              <a:rPr lang="de-DE" dirty="0"/>
              <a:t>e: schießen (in die Bewegungsrichtung)</a:t>
            </a:r>
          </a:p>
          <a:p>
            <a:r>
              <a:rPr lang="de-DE" dirty="0"/>
              <a:t>r: starten des Spieles bzw. restarten bei Tod es Spielers</a:t>
            </a:r>
          </a:p>
          <a:p>
            <a:r>
              <a:rPr lang="de-DE" dirty="0"/>
              <a:t>q: Wechsel zu nächstem Spiel auf dem Endscreen</a:t>
            </a:r>
          </a:p>
        </p:txBody>
      </p:sp>
    </p:spTree>
    <p:extLst>
      <p:ext uri="{BB962C8B-B14F-4D97-AF65-F5344CB8AC3E}">
        <p14:creationId xmlns:p14="http://schemas.microsoft.com/office/powerpoint/2010/main" val="499560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25189-0F08-A7A6-568F-D271F49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Welt Design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FEA86C-CB9C-2E2F-4500-132184F5F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69" b="2508"/>
          <a:stretch/>
        </p:blipFill>
        <p:spPr>
          <a:xfrm>
            <a:off x="546544" y="1690688"/>
            <a:ext cx="6047202" cy="4475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D3B97F9-B4A5-AEEB-60FD-2813217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37" y="2130573"/>
            <a:ext cx="3710031" cy="37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6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DFF96-598F-7D0C-FFB7-772BC10A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5528"/>
            <a:ext cx="10515600" cy="1325563"/>
          </a:xfrm>
        </p:spPr>
        <p:txBody>
          <a:bodyPr/>
          <a:lstStyle/>
          <a:p>
            <a:r>
              <a:rPr lang="de-DE" dirty="0"/>
              <a:t>Probleme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D9B7EC-16DA-6F8D-1BCE-8D38CC67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de-DE" dirty="0"/>
              <a:t>Dauert lang, da jeder Block einzeln bearbeitet werden muss</a:t>
            </a:r>
          </a:p>
          <a:p>
            <a:r>
              <a:rPr lang="de-DE" dirty="0" err="1"/>
              <a:t>Greenfoot</a:t>
            </a:r>
            <a:r>
              <a:rPr lang="de-DE" dirty="0"/>
              <a:t> </a:t>
            </a:r>
            <a:r>
              <a:rPr lang="de-DE" dirty="0" err="1"/>
              <a:t>laggt</a:t>
            </a:r>
            <a:r>
              <a:rPr lang="de-DE" dirty="0"/>
              <a:t> wenn man große Arrays bearbeitet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74B8112-7D2C-EA83-796C-7133568126D5}"/>
              </a:ext>
            </a:extLst>
          </p:cNvPr>
          <p:cNvSpPr txBox="1">
            <a:spLocks/>
          </p:cNvSpPr>
          <p:nvPr/>
        </p:nvSpPr>
        <p:spPr>
          <a:xfrm>
            <a:off x="838200" y="25788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Lösung 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60A7300-F6FB-E3BE-0F6D-30C1EADA4F4D}"/>
              </a:ext>
            </a:extLst>
          </p:cNvPr>
          <p:cNvSpPr txBox="1">
            <a:spLocks/>
          </p:cNvSpPr>
          <p:nvPr/>
        </p:nvSpPr>
        <p:spPr>
          <a:xfrm>
            <a:off x="838200" y="376711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spc="10" dirty="0"/>
              <a:t>Ändern mehrerer Blöcke gleichzeitig </a:t>
            </a:r>
          </a:p>
          <a:p>
            <a:r>
              <a:rPr lang="de-DE" sz="1800" spc="10" dirty="0"/>
              <a:t>Keine Bearbeitung in </a:t>
            </a:r>
            <a:r>
              <a:rPr lang="de-DE" sz="1800" spc="10" dirty="0" err="1"/>
              <a:t>Greenfoot</a:t>
            </a:r>
            <a:r>
              <a:rPr lang="de-DE" sz="1800" spc="10" dirty="0"/>
              <a:t> sondern nur noch </a:t>
            </a:r>
            <a:r>
              <a:rPr lang="de-DE" sz="1800" spc="10" dirty="0" err="1"/>
              <a:t>copy</a:t>
            </a:r>
            <a:r>
              <a:rPr lang="de-DE" sz="1800" spc="10" dirty="0"/>
              <a:t> and </a:t>
            </a:r>
            <a:r>
              <a:rPr lang="de-DE" sz="1800" spc="10" dirty="0" err="1"/>
              <a:t>paste</a:t>
            </a:r>
            <a:r>
              <a:rPr lang="de-DE" sz="1800" spc="10" dirty="0"/>
              <a:t> </a:t>
            </a:r>
          </a:p>
          <a:p>
            <a:r>
              <a:rPr lang="de-DE" sz="1800" spc="10" dirty="0"/>
              <a:t>Möglichst wenig Schritte</a:t>
            </a:r>
          </a:p>
          <a:p>
            <a:endParaRPr lang="de-DE" sz="1800" spc="1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 </a:t>
            </a:r>
          </a:p>
          <a:p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7FA4F-26EB-42C5-D914-1D3BB632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0"/>
            <a:ext cx="9692640" cy="1325562"/>
          </a:xfrm>
        </p:spPr>
        <p:txBody>
          <a:bodyPr/>
          <a:lstStyle/>
          <a:p>
            <a:r>
              <a:rPr lang="de-DE" dirty="0"/>
              <a:t>Umsetzung mit Excel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D255316-3EE3-F284-4502-BB6E2A182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630" y="1825625"/>
            <a:ext cx="10515600" cy="4351338"/>
          </a:xfrm>
        </p:spPr>
        <p:txBody>
          <a:bodyPr/>
          <a:lstStyle/>
          <a:p>
            <a:r>
              <a:rPr lang="de-DE" dirty="0"/>
              <a:t>Designen durch Färben der Zellen</a:t>
            </a:r>
          </a:p>
          <a:p>
            <a:r>
              <a:rPr lang="de-DE" dirty="0"/>
              <a:t>Auslesen der Farben mithilfe Makros</a:t>
            </a:r>
          </a:p>
          <a:p>
            <a:r>
              <a:rPr lang="de-DE" dirty="0"/>
              <a:t>In array-typische Form kopieren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A4E3E-33AC-1333-12BD-158095FA9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56" y="1691322"/>
            <a:ext cx="4473401" cy="47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50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28A703-9516-80AA-02FF-600C79594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t="257" r="95681" b="95135"/>
          <a:stretch/>
        </p:blipFill>
        <p:spPr>
          <a:xfrm>
            <a:off x="869576" y="833717"/>
            <a:ext cx="4132730" cy="48140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888623E-61D7-269C-3E31-D90CD99BE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t="5607" r="2441" b="1670"/>
          <a:stretch/>
        </p:blipFill>
        <p:spPr>
          <a:xfrm>
            <a:off x="869576" y="833717"/>
            <a:ext cx="4061013" cy="4814048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38D4AC2-B3AB-726D-256C-4B0130218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929" y="1048871"/>
            <a:ext cx="5598459" cy="4527457"/>
          </a:xfrm>
        </p:spPr>
        <p:txBody>
          <a:bodyPr/>
          <a:lstStyle/>
          <a:p>
            <a:r>
              <a:rPr lang="de-DE" dirty="0"/>
              <a:t>Jeder Farbe wird der Zahlenwert im Spiel zu gewissen</a:t>
            </a:r>
          </a:p>
          <a:p>
            <a:r>
              <a:rPr lang="de-DE" dirty="0"/>
              <a:t>Farben können auch geändert werden </a:t>
            </a:r>
          </a:p>
        </p:txBody>
      </p:sp>
    </p:spTree>
    <p:extLst>
      <p:ext uri="{BB962C8B-B14F-4D97-AF65-F5344CB8AC3E}">
        <p14:creationId xmlns:p14="http://schemas.microsoft.com/office/powerpoint/2010/main" val="393572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7E39EB-E979-1ED3-CF39-06E28296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93" y="457200"/>
            <a:ext cx="558541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304</Words>
  <Application>Microsoft Office PowerPoint</Application>
  <PresentationFormat>Breitbild</PresentationFormat>
  <Paragraphs>76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Schoolbook</vt:lpstr>
      <vt:lpstr>Wingdings 2</vt:lpstr>
      <vt:lpstr>Aussicht</vt:lpstr>
      <vt:lpstr>Caveman</vt:lpstr>
      <vt:lpstr>Struktur</vt:lpstr>
      <vt:lpstr>Spielidee</vt:lpstr>
      <vt:lpstr>Steuerung</vt:lpstr>
      <vt:lpstr>Welt Design </vt:lpstr>
      <vt:lpstr>Probleme </vt:lpstr>
      <vt:lpstr>Umsetzung mit Excel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GenerateLevel()</vt:lpstr>
      <vt:lpstr>Texture-Changer</vt:lpstr>
      <vt:lpstr>Texture-Changer</vt:lpstr>
      <vt:lpstr>Texture-Changer</vt:lpstr>
      <vt:lpstr>Texture-Changer</vt:lpstr>
      <vt:lpstr>Movement System – Steuerung </vt:lpstr>
      <vt:lpstr>Movement System – Collision </vt:lpstr>
      <vt:lpstr>ENEMY</vt:lpstr>
      <vt:lpstr>GESCHOSS</vt:lpstr>
      <vt:lpstr>PowerPoint-Präsentation</vt:lpstr>
      <vt:lpstr>PLAYER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Caveman</dc:title>
  <dc:creator>Lukas Muthsam</dc:creator>
  <cp:lastModifiedBy>Lukas Muthsam</cp:lastModifiedBy>
  <cp:revision>3</cp:revision>
  <dcterms:created xsi:type="dcterms:W3CDTF">2022-07-14T09:28:29Z</dcterms:created>
  <dcterms:modified xsi:type="dcterms:W3CDTF">2022-07-15T05:55:50Z</dcterms:modified>
</cp:coreProperties>
</file>